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94667" autoAdjust="0"/>
  </p:normalViewPr>
  <p:slideViewPr>
    <p:cSldViewPr>
      <p:cViewPr>
        <p:scale>
          <a:sx n="100" d="100"/>
          <a:sy n="100" d="100"/>
        </p:scale>
        <p:origin x="-330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24800" cy="1470025"/>
          </a:xfrm>
        </p:spPr>
        <p:txBody>
          <a:bodyPr>
            <a:normAutofit/>
          </a:bodyPr>
          <a:lstStyle/>
          <a:p>
            <a:r>
              <a:rPr lang="en-US" sz="3200" smtClean="0"/>
              <a:t>Epsilon NFA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2540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22982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509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509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5091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509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5091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49363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0524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8625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</Words>
  <Application>Microsoft Office PowerPoint</Application>
  <PresentationFormat>On-screen Show (4:3)</PresentationFormat>
  <Paragraphs>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Epsilon NFA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</cp:lastModifiedBy>
  <cp:revision>52</cp:revision>
  <dcterms:created xsi:type="dcterms:W3CDTF">2020-08-03T15:10:26Z</dcterms:created>
  <dcterms:modified xsi:type="dcterms:W3CDTF">2020-09-07T02:45:22Z</dcterms:modified>
</cp:coreProperties>
</file>